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337" r:id="rId3"/>
    <p:sldId id="358" r:id="rId4"/>
    <p:sldId id="336" r:id="rId5"/>
    <p:sldId id="335" r:id="rId6"/>
    <p:sldId id="339" r:id="rId7"/>
    <p:sldId id="340" r:id="rId8"/>
    <p:sldId id="355" r:id="rId9"/>
    <p:sldId id="354" r:id="rId10"/>
    <p:sldId id="356" r:id="rId11"/>
    <p:sldId id="357" r:id="rId12"/>
    <p:sldId id="33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73"/>
    <p:restoredTop sz="83957"/>
  </p:normalViewPr>
  <p:slideViewPr>
    <p:cSldViewPr snapToGrid="0" snapToObjects="1">
      <p:cViewPr varScale="1">
        <p:scale>
          <a:sx n="79" d="100"/>
          <a:sy n="79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0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13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Week 5 </a:t>
            </a:r>
            <a:r>
              <a:rPr lang="mr-IN" sz="2000" cap="none" dirty="0"/>
              <a:t>–</a:t>
            </a:r>
            <a:r>
              <a:rPr lang="en-US" sz="2000" cap="none" dirty="0"/>
              <a:t> Friday:</a:t>
            </a:r>
            <a:br>
              <a:rPr lang="en-US" dirty="0"/>
            </a:br>
            <a:r>
              <a:rPr lang="en-US" sz="4400" dirty="0"/>
              <a:t>Life Skill #5: </a:t>
            </a:r>
            <a:br>
              <a:rPr lang="en-US" sz="4400" dirty="0"/>
            </a:br>
            <a:r>
              <a:rPr lang="en-US" sz="4400" dirty="0"/>
              <a:t>Paper Prototyping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  <a:p>
            <a:endParaRPr lang="en-US" sz="2000" dirty="0"/>
          </a:p>
          <a:p>
            <a:r>
              <a:rPr lang="en-US" sz="2000" dirty="0"/>
              <a:t>SCS Noonan Scholars </a:t>
            </a:r>
            <a:r>
              <a:rPr lang="mr-IN" sz="2000" dirty="0"/>
              <a:t>– </a:t>
            </a:r>
            <a:r>
              <a:rPr lang="en-US" sz="2000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F2FF-4021-B04B-A2C1-0FA71C67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0020"/>
            <a:ext cx="8263467" cy="46482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  <a:p>
            <a:pPr marL="0" indent="0" algn="ctr">
              <a:buNone/>
            </a:pPr>
            <a:r>
              <a:rPr lang="en-US" dirty="0"/>
              <a:t>What did you </a:t>
            </a:r>
            <a:r>
              <a:rPr lang="en-US" b="1" dirty="0"/>
              <a:t>notice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5DBE11-B2BB-5547-A6B6-D153E4E0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DF30A-1C8C-0B4A-A178-9BC06FBF2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" y="342177"/>
            <a:ext cx="9134929" cy="651582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3D34C7C-CEF8-3846-A525-A7958554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88132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Project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11612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2A87-5719-F84D-93E6-CF17232F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1643-3778-F848-AF9E-5D59E7DB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  <a:p>
            <a:pPr lvl="1"/>
            <a:r>
              <a:rPr lang="en-US" dirty="0"/>
              <a:t>What it is</a:t>
            </a:r>
          </a:p>
          <a:p>
            <a:pPr lvl="1"/>
            <a:r>
              <a:rPr lang="en-US" dirty="0"/>
              <a:t>Why do it</a:t>
            </a:r>
          </a:p>
          <a:p>
            <a:pPr lvl="1"/>
            <a:r>
              <a:rPr lang="en-US" dirty="0"/>
              <a:t>Ways to do it</a:t>
            </a:r>
          </a:p>
          <a:p>
            <a:r>
              <a:rPr lang="en-US" dirty="0"/>
              <a:t>Life skill: paper prototyping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Final project workshop</a:t>
            </a:r>
          </a:p>
        </p:txBody>
      </p:sp>
    </p:spTree>
    <p:extLst>
      <p:ext uri="{BB962C8B-B14F-4D97-AF65-F5344CB8AC3E}">
        <p14:creationId xmlns:p14="http://schemas.microsoft.com/office/powerpoint/2010/main" val="52947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CBB4-B694-8E49-9304-DF48FF31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E741-2438-5A47-BC60-79690DADF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13 / 25 people submitted (6 teams)</a:t>
            </a:r>
          </a:p>
          <a:p>
            <a:r>
              <a:rPr lang="en-US" dirty="0"/>
              <a:t>Awesome ideas so far!</a:t>
            </a:r>
          </a:p>
          <a:p>
            <a:pPr lvl="1"/>
            <a:r>
              <a:rPr lang="en-US" dirty="0"/>
              <a:t>Arcade</a:t>
            </a:r>
          </a:p>
          <a:p>
            <a:pPr lvl="1"/>
            <a:r>
              <a:rPr lang="en-US" dirty="0"/>
              <a:t>Mario port</a:t>
            </a:r>
          </a:p>
          <a:p>
            <a:pPr lvl="1"/>
            <a:r>
              <a:rPr lang="en-US" dirty="0"/>
              <a:t>Nuclear Reactor Simulator</a:t>
            </a:r>
          </a:p>
          <a:p>
            <a:pPr lvl="1"/>
            <a:r>
              <a:rPr lang="en-US" dirty="0"/>
              <a:t>Fractal Gallery</a:t>
            </a:r>
          </a:p>
          <a:p>
            <a:pPr lvl="1"/>
            <a:r>
              <a:rPr lang="en-US" dirty="0"/>
              <a:t>Rocket Builder</a:t>
            </a:r>
          </a:p>
          <a:p>
            <a:pPr lvl="1"/>
            <a:r>
              <a:rPr lang="en-US" dirty="0"/>
              <a:t>Musical Hangman</a:t>
            </a:r>
          </a:p>
          <a:p>
            <a:pPr lvl="1"/>
            <a:r>
              <a:rPr lang="en-US" dirty="0"/>
              <a:t>“mega-program”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20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Now that we have some ideas for final projects, </a:t>
            </a:r>
          </a:p>
          <a:p>
            <a:pPr marL="0" indent="0" algn="ctr">
              <a:buNone/>
            </a:pPr>
            <a:r>
              <a:rPr lang="en-US" b="1" dirty="0"/>
              <a:t>where do you start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C026B1-CB02-0B40-92C9-79DCAC856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8642" b="12560"/>
          <a:stretch/>
        </p:blipFill>
        <p:spPr>
          <a:xfrm>
            <a:off x="457200" y="1596882"/>
            <a:ext cx="8229600" cy="4863548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60767-8386-184D-8A1D-BF5FE100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year: </a:t>
            </a:r>
            <a:r>
              <a:rPr lang="en-US" dirty="0" err="1"/>
              <a:t>MicroSmithy</a:t>
            </a:r>
            <a:r>
              <a:rPr lang="en-US" dirty="0"/>
              <a:t> </a:t>
            </a:r>
            <a:r>
              <a:rPr lang="en-US" dirty="0" err="1"/>
              <a:t>visti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8F9B2-8837-1A4F-9C71-1D0646A16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5553" t="51458" r="50193" b="40932"/>
          <a:stretch/>
        </p:blipFill>
        <p:spPr>
          <a:xfrm>
            <a:off x="933897" y="3273113"/>
            <a:ext cx="6440556" cy="2578696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696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05017 -0.1879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93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would a </a:t>
            </a:r>
            <a:r>
              <a:rPr lang="en-US" b="1" dirty="0"/>
              <a:t>prototype </a:t>
            </a:r>
            <a:r>
              <a:rPr lang="en-US" dirty="0"/>
              <a:t>for your final project </a:t>
            </a:r>
          </a:p>
          <a:p>
            <a:pPr marL="0" indent="0" algn="ctr">
              <a:buNone/>
            </a:pPr>
            <a:r>
              <a:rPr lang="en-US" dirty="0"/>
              <a:t>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endParaRPr lang="en-US" dirty="0"/>
          </a:p>
          <a:p>
            <a:pPr lvl="1"/>
            <a:r>
              <a:rPr lang="en-US" dirty="0"/>
              <a:t>Not sure yet whether or not an </a:t>
            </a:r>
            <a:r>
              <a:rPr lang="en-US" b="1" dirty="0"/>
              <a:t>idea</a:t>
            </a:r>
            <a:r>
              <a:rPr lang="en-US" dirty="0"/>
              <a:t> will work? </a:t>
            </a:r>
          </a:p>
          <a:p>
            <a:pPr lvl="1"/>
            <a:r>
              <a:rPr lang="en-US" dirty="0"/>
              <a:t>Making a </a:t>
            </a:r>
            <a:r>
              <a:rPr lang="en-US" b="1" dirty="0"/>
              <a:t>paper version </a:t>
            </a:r>
            <a:r>
              <a:rPr lang="en-US" dirty="0"/>
              <a:t>of an interface is a lot faster and easier than coding a working prototype – start there!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954157" y="3319669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b="1" dirty="0"/>
              <a:t>lots of ideas</a:t>
            </a:r>
          </a:p>
          <a:p>
            <a:r>
              <a:rPr lang="en-US" dirty="0"/>
              <a:t>Engage</a:t>
            </a:r>
            <a:r>
              <a:rPr lang="en-US" b="1" dirty="0"/>
              <a:t> other people </a:t>
            </a:r>
            <a:r>
              <a:rPr lang="en-US" dirty="0"/>
              <a:t>in the design process</a:t>
            </a:r>
          </a:p>
          <a:p>
            <a:r>
              <a:rPr lang="en-US" dirty="0"/>
              <a:t>Identify </a:t>
            </a:r>
            <a:r>
              <a:rPr lang="en-US" b="1" dirty="0"/>
              <a:t>potential problems</a:t>
            </a:r>
            <a:r>
              <a:rPr lang="en-US" dirty="0"/>
              <a:t> before you waste time coding</a:t>
            </a:r>
          </a:p>
          <a:p>
            <a:r>
              <a:rPr lang="en-US" dirty="0"/>
              <a:t>Get </a:t>
            </a:r>
            <a:r>
              <a:rPr lang="en-US" b="1" dirty="0"/>
              <a:t>feedback</a:t>
            </a:r>
            <a:r>
              <a:rPr lang="en-US" dirty="0"/>
              <a:t> quickly, from lots of different people</a:t>
            </a:r>
          </a:p>
          <a:p>
            <a:r>
              <a:rPr lang="en-US" dirty="0"/>
              <a:t>Some tips:</a:t>
            </a:r>
          </a:p>
          <a:p>
            <a:pPr lvl="1"/>
            <a:r>
              <a:rPr lang="en-US" dirty="0"/>
              <a:t>Focus on the </a:t>
            </a:r>
            <a:r>
              <a:rPr lang="en-US" b="1" dirty="0"/>
              <a:t>big picture</a:t>
            </a:r>
            <a:r>
              <a:rPr lang="en-US" dirty="0"/>
              <a:t>, don’t worry about the details</a:t>
            </a:r>
          </a:p>
          <a:p>
            <a:pPr lvl="1"/>
            <a:r>
              <a:rPr lang="en-US" b="1" dirty="0"/>
              <a:t>Think about what you want it to do, </a:t>
            </a:r>
            <a:r>
              <a:rPr lang="en-US" dirty="0"/>
              <a:t>rather than what you know how to implement (we’ll worry about that later)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</a:t>
            </a:r>
            <a:r>
              <a:rPr lang="en-US" b="1" dirty="0"/>
              <a:t>paper prototype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7082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27706</TotalTime>
  <Words>243</Words>
  <Application>Microsoft Macintosh PowerPoint</Application>
  <PresentationFormat>On-screen Show (4:3)</PresentationFormat>
  <Paragraphs>59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Lucida Grande</vt:lpstr>
      <vt:lpstr>Wingdings</vt:lpstr>
      <vt:lpstr>Smith Lecture Notes</vt:lpstr>
      <vt:lpstr>Week 5 – Friday: Life Skill #5:  Paper Prototyping</vt:lpstr>
      <vt:lpstr>Outline</vt:lpstr>
      <vt:lpstr>Final project proposals</vt:lpstr>
      <vt:lpstr>Discussion</vt:lpstr>
      <vt:lpstr>Last year: MicroSmithy visti</vt:lpstr>
      <vt:lpstr>Discussion</vt:lpstr>
      <vt:lpstr>“Paper prototyping”</vt:lpstr>
      <vt:lpstr>“Paper prototyping” goals</vt:lpstr>
      <vt:lpstr>Our first paper prototype</vt:lpstr>
      <vt:lpstr>Your turn!</vt:lpstr>
      <vt:lpstr>Discussion</vt:lpstr>
      <vt:lpstr>Project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345</cp:revision>
  <cp:lastPrinted>2018-07-25T12:50:02Z</cp:lastPrinted>
  <dcterms:created xsi:type="dcterms:W3CDTF">2018-06-21T16:17:33Z</dcterms:created>
  <dcterms:modified xsi:type="dcterms:W3CDTF">2019-08-03T15:44:45Z</dcterms:modified>
</cp:coreProperties>
</file>